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70" r:id="rId6"/>
    <p:sldId id="266" r:id="rId7"/>
    <p:sldId id="259" r:id="rId8"/>
    <p:sldId id="271" r:id="rId9"/>
    <p:sldId id="267" r:id="rId10"/>
    <p:sldId id="260" r:id="rId11"/>
    <p:sldId id="268" r:id="rId12"/>
    <p:sldId id="261" r:id="rId13"/>
    <p:sldId id="274" r:id="rId14"/>
    <p:sldId id="262" r:id="rId15"/>
    <p:sldId id="269" r:id="rId16"/>
    <p:sldId id="263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828" autoAdjust="0"/>
  </p:normalViewPr>
  <p:slideViewPr>
    <p:cSldViewPr>
      <p:cViewPr varScale="1">
        <p:scale>
          <a:sx n="45" d="100"/>
          <a:sy n="45" d="100"/>
        </p:scale>
        <p:origin x="-2530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2C16A-76F9-4B71-9D8F-C522702125D6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6E6E9-B407-4EE0-928E-00756260D0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06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Onze</a:t>
            </a:r>
            <a:r>
              <a:rPr lang="en-US" dirty="0" smtClean="0"/>
              <a:t> team </a:t>
            </a:r>
            <a:r>
              <a:rPr lang="en-US" dirty="0" err="1" smtClean="0"/>
              <a:t>hecht</a:t>
            </a:r>
            <a:r>
              <a:rPr lang="en-US" dirty="0" smtClean="0"/>
              <a:t> nog steeds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waarde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duidelijkheid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transparantie</a:t>
            </a:r>
            <a:r>
              <a:rPr lang="en-US" dirty="0" smtClean="0"/>
              <a:t>, het </a:t>
            </a:r>
            <a:r>
              <a:rPr lang="en-US" dirty="0" err="1" smtClean="0"/>
              <a:t>bespreken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problemen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flexibiliteit</a:t>
            </a:r>
            <a:r>
              <a:rPr lang="en-US" baseline="0" dirty="0" smtClean="0"/>
              <a:t> .</a:t>
            </a:r>
            <a:br>
              <a:rPr lang="en-US" baseline="0" dirty="0" smtClean="0"/>
            </a:br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terug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onze</a:t>
            </a:r>
            <a:r>
              <a:rPr lang="en-US" baseline="0" dirty="0" smtClean="0"/>
              <a:t> scrum </a:t>
            </a:r>
            <a:r>
              <a:rPr lang="en-US" baseline="0" dirty="0" err="1" smtClean="0"/>
              <a:t>sessies</a:t>
            </a:r>
            <a:r>
              <a:rPr lang="en-US" baseline="0" dirty="0" smtClean="0"/>
              <a:t>, we </a:t>
            </a:r>
            <a:r>
              <a:rPr lang="en-US" baseline="0" dirty="0" err="1" smtClean="0"/>
              <a:t>nemen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We </a:t>
            </a:r>
            <a:r>
              <a:rPr lang="en-US" baseline="0" dirty="0" err="1" smtClean="0"/>
              <a:t>proberen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sessies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altijd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potentiele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valkuilen</a:t>
            </a:r>
            <a:r>
              <a:rPr lang="en-US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E6E9-B407-4EE0-928E-00756260D0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36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gehoopt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Het was in de </a:t>
            </a:r>
            <a:r>
              <a:rPr lang="en-US" baseline="0" dirty="0" err="1" smtClean="0"/>
              <a:t>groep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even </a:t>
            </a:r>
            <a:r>
              <a:rPr lang="en-US" baseline="0" dirty="0" err="1" smtClean="0"/>
              <a:t>duidelijk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werken</a:t>
            </a:r>
            <a:r>
              <a:rPr lang="en-US" baseline="0" dirty="0" smtClean="0"/>
              <a:t> in op de repository </a:t>
            </a:r>
            <a:r>
              <a:rPr lang="en-US" baseline="0" dirty="0" err="1" smtClean="0"/>
              <a:t>belangrijk</a:t>
            </a:r>
            <a:r>
              <a:rPr lang="en-US" baseline="0" dirty="0" smtClean="0"/>
              <a:t> was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asset implementing.</a:t>
            </a:r>
          </a:p>
          <a:p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toch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persoonlijke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projecten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gewerkt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waardoor</a:t>
            </a:r>
            <a:r>
              <a:rPr lang="en-US" baseline="0" dirty="0" smtClean="0"/>
              <a:t> implementing heel </a:t>
            </a:r>
            <a:r>
              <a:rPr lang="en-US" baseline="0" dirty="0" err="1" smtClean="0"/>
              <a:t>moeilijk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ging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missende</a:t>
            </a:r>
            <a:r>
              <a:rPr lang="en-US" baseline="0" dirty="0" smtClean="0"/>
              <a:t> references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E6E9-B407-4EE0-928E-00756260D0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623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Onze</a:t>
            </a:r>
            <a:r>
              <a:rPr lang="en-US" baseline="0" dirty="0" smtClean="0"/>
              <a:t> game is nog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concreet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gemaakt</a:t>
            </a:r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de assets,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volgende</a:t>
            </a:r>
            <a:r>
              <a:rPr lang="en-US" baseline="0" dirty="0" smtClean="0"/>
              <a:t> sprint word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meer</a:t>
            </a:r>
            <a:r>
              <a:rPr lang="en-US" baseline="0" dirty="0" smtClean="0"/>
              <a:t> de focus </a:t>
            </a:r>
            <a:r>
              <a:rPr lang="en-US" baseline="0" dirty="0" err="1" smtClean="0"/>
              <a:t>geleg</a:t>
            </a:r>
            <a:r>
              <a:rPr lang="en-US" baseline="0" dirty="0" smtClean="0"/>
              <a:t> op het in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zetten</a:t>
            </a:r>
            <a:r>
              <a:rPr lang="en-US" baseline="0" dirty="0" smtClean="0"/>
              <a:t> van de game.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E6E9-B407-4EE0-928E-00756260D0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74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E6E9-B407-4EE0-928E-00756260D0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462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Presentatie Fase 2 Code: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 Game Technisch Gebied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 is op technisch gebied op de helft, De meest belangrijke dingen werken alleen de enemies moeten nog hellemaal gemaakt worden.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Functionaliteiten Game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Menu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Switch Systeem, (Random tussen niveaus)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 menu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Pauze menu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 over menu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Schieten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Charachter controller + Health/shield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Charachter Upgrades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Weapon Upgrades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 Damage + Exploding barrels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Explosions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Teleporter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Pickup Systeem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to do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Pulsating Light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Secret Rooms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 pads/ Jump platform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Base class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Spawn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AI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DropLoot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Balancing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Shooting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Lanterns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 Spawner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Ammo Pickup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HUD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GameManager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 System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Shop Functionaliteiten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 Level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Uitleg AI systeem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systeem moet nog geschreven worden. We gaan voor de AI de standaard unity NavMesh Gebruiken. Hetzelfde  geld voor de vliegende Enemies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Uitleg Combat Systeem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Person Shooter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E6E9-B407-4EE0-928E-00756260D08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70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Presentatie Fase 2 Code: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 Game Technisch Gebied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 is op technisch gebied op de helft, De meest belangrijke dingen werken alleen de enemies moeten nog hellemaal gemaakt worden.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Functionaliteiten Game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Menu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Switch Systeem, (Random tussen niveaus)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 menu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Pauze menu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 over menu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Schieten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Charachter controller + Health/shield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Charachter Upgrades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Weapon Upgrades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 Damage + Exploding barrels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Explosions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Teleporter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Pickup Systeem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to do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Pulsating Light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Secret Rooms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 pads/ Jump platform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Base class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Spawn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AI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DropLoot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Balancing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 Shooting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Lanterns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 Spawner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Ammo Pickup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HUD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GameManager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 System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Shop Functionaliteiten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 Level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Uitleg AI systeem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systeem moet nog geschreven worden. We gaan voor de AI de standaard unity NavMesh Gebruiken. Hetzelfde  geld voor de vliegende Enemies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Uitleg Combat Systeem 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Person Shooter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E6E9-B407-4EE0-928E-00756260D08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167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Interactie</a:t>
            </a:r>
            <a:r>
              <a:rPr lang="en-US" dirty="0" smtClean="0"/>
              <a:t>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Pickups:</a:t>
            </a:r>
          </a:p>
          <a:p>
            <a:r>
              <a:rPr lang="en-US" dirty="0" smtClean="0"/>
              <a:t>-ammo</a:t>
            </a:r>
          </a:p>
          <a:p>
            <a:r>
              <a:rPr lang="en-US" dirty="0" smtClean="0"/>
              <a:t>-loot</a:t>
            </a:r>
            <a:r>
              <a:rPr lang="en-US" baseline="0" dirty="0" smtClean="0"/>
              <a:t> chests</a:t>
            </a:r>
          </a:p>
          <a:p>
            <a:r>
              <a:rPr lang="en-US" baseline="0" dirty="0" smtClean="0"/>
              <a:t>-weapon pick 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Environment:</a:t>
            </a:r>
          </a:p>
          <a:p>
            <a:r>
              <a:rPr lang="en-US" baseline="0" dirty="0" smtClean="0"/>
              <a:t>-Exploding barrels</a:t>
            </a:r>
          </a:p>
          <a:p>
            <a:r>
              <a:rPr lang="en-US" baseline="0" dirty="0" smtClean="0"/>
              <a:t>-Lava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E6E9-B407-4EE0-928E-00756260D0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04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Health</a:t>
            </a:r>
            <a:r>
              <a:rPr lang="en-US" baseline="0" dirty="0" smtClean="0"/>
              <a:t> &amp; shield bar is implemented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E6E9-B407-4EE0-928E-00756260D0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077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err="1" smtClean="0"/>
              <a:t>hebben</a:t>
            </a:r>
            <a:r>
              <a:rPr lang="en-US" dirty="0" smtClean="0"/>
              <a:t> nog </a:t>
            </a:r>
            <a:r>
              <a:rPr lang="en-US" dirty="0" err="1" smtClean="0"/>
              <a:t>geen</a:t>
            </a:r>
            <a:r>
              <a:rPr lang="en-US" dirty="0" smtClean="0"/>
              <a:t> QA reports </a:t>
            </a:r>
            <a:r>
              <a:rPr lang="en-US" dirty="0" err="1" smtClean="0"/>
              <a:t>omdat</a:t>
            </a:r>
            <a:r>
              <a:rPr lang="en-US" dirty="0" smtClean="0"/>
              <a:t> we nog </a:t>
            </a:r>
            <a:r>
              <a:rPr lang="en-US" dirty="0" err="1" smtClean="0"/>
              <a:t>geen</a:t>
            </a:r>
            <a:r>
              <a:rPr lang="en-US" dirty="0" smtClean="0"/>
              <a:t> concrete</a:t>
            </a:r>
            <a:r>
              <a:rPr lang="en-US" baseline="0" dirty="0" smtClean="0"/>
              <a:t> game </a:t>
            </a:r>
            <a:r>
              <a:rPr lang="en-US" baseline="0" dirty="0" err="1" smtClean="0"/>
              <a:t>hebben</a:t>
            </a:r>
            <a:endParaRPr lang="en-US" baseline="0" dirty="0" smtClean="0"/>
          </a:p>
          <a:p>
            <a:r>
              <a:rPr lang="en-US" baseline="0" dirty="0" smtClean="0"/>
              <a:t>Testing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debugging </a:t>
            </a:r>
            <a:r>
              <a:rPr lang="en-US" baseline="0" dirty="0" err="1" smtClean="0"/>
              <a:t>werd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gedaan</a:t>
            </a:r>
            <a:r>
              <a:rPr lang="en-US" baseline="0" dirty="0" smtClean="0"/>
              <a:t> door programmers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code is </a:t>
            </a:r>
            <a:r>
              <a:rPr lang="en-US" baseline="0" dirty="0" err="1" smtClean="0"/>
              <a:t>geimplementeerd</a:t>
            </a:r>
            <a:r>
              <a:rPr lang="en-US" baseline="0" dirty="0" smtClean="0"/>
              <a:t> in de game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E6E9-B407-4EE0-928E-00756260D08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87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E7A54F7E-4BB5-4DA8-8E69-ED51C7184A1B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8BD53C4-C2AC-428A-A00A-2EEA7EF409A2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custData r:id="rId1"/>
            </p:custDataLst>
          </p:nvPr>
        </p:nvSpPr>
        <p:spPr/>
        <p:txBody>
          <a:bodyPr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0" h="0"/>
            </a:sp3d>
          </a:bodyPr>
          <a:lstStyle/>
          <a:p>
            <a:r>
              <a:rPr lang="en-US" dirty="0" smtClean="0"/>
              <a:t>NiTH21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Grave Diggers Game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65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8"/>
    </mc:Choice>
    <mc:Fallback xmlns="">
      <p:transition spd="slow" advTm="138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C:\Users\Dania\Downloads\Mushrooms scree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0" r="9536"/>
          <a:stretch/>
        </p:blipFill>
        <p:spPr bwMode="auto">
          <a:xfrm>
            <a:off x="3505944" y="1253139"/>
            <a:ext cx="5067300" cy="295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ania\Documents\Deltion\Jaar 2\Gamelab2\Gamelab2\Presentatie\artist stuff presentatie\MushroomTex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2" y="2562199"/>
            <a:ext cx="4010768" cy="401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5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C:\Users\Dania\Downloads\Pasted image at 2016_04_21 12_42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08" y="2014464"/>
            <a:ext cx="7378854" cy="188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ania\Downloads\Pasted image at 2016_04_21 12_43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0" y="4141986"/>
            <a:ext cx="8933050" cy="144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Status </a:t>
            </a:r>
            <a:r>
              <a:rPr lang="en-US" dirty="0" err="1" smtClean="0"/>
              <a:t>technisch</a:t>
            </a:r>
            <a:r>
              <a:rPr lang="en-US" dirty="0" smtClean="0"/>
              <a:t> </a:t>
            </a:r>
            <a:r>
              <a:rPr lang="en-US" dirty="0" err="1" smtClean="0"/>
              <a:t>gebied</a:t>
            </a:r>
            <a:endParaRPr lang="en-US" dirty="0" smtClean="0"/>
          </a:p>
          <a:p>
            <a:r>
              <a:rPr lang="en-US" dirty="0" err="1" smtClean="0"/>
              <a:t>Uitleg</a:t>
            </a:r>
            <a:r>
              <a:rPr lang="en-US" dirty="0" smtClean="0"/>
              <a:t> AI </a:t>
            </a:r>
            <a:r>
              <a:rPr lang="en-US" dirty="0" err="1" smtClean="0"/>
              <a:t>systeem</a:t>
            </a:r>
            <a:endParaRPr lang="en-US" dirty="0" smtClean="0"/>
          </a:p>
          <a:p>
            <a:r>
              <a:rPr lang="en-US" dirty="0" err="1" smtClean="0"/>
              <a:t>Uitleg</a:t>
            </a:r>
            <a:r>
              <a:rPr lang="en-US" dirty="0" smtClean="0"/>
              <a:t> combat </a:t>
            </a:r>
            <a:r>
              <a:rPr lang="en-US" dirty="0" err="1" smtClean="0"/>
              <a:t>systeem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8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Elke run is </a:t>
            </a:r>
            <a:r>
              <a:rPr lang="en-US" dirty="0" err="1" smtClean="0"/>
              <a:t>uniek</a:t>
            </a:r>
            <a:endParaRPr lang="en-US" dirty="0" smtClean="0"/>
          </a:p>
          <a:p>
            <a:r>
              <a:rPr lang="en-US" dirty="0" err="1" smtClean="0"/>
              <a:t>Wapens</a:t>
            </a:r>
            <a:r>
              <a:rPr lang="en-US" dirty="0" smtClean="0"/>
              <a:t> </a:t>
            </a:r>
            <a:r>
              <a:rPr lang="en-US" dirty="0" err="1" smtClean="0"/>
              <a:t>makkelijk</a:t>
            </a:r>
            <a:r>
              <a:rPr lang="en-US" dirty="0" smtClean="0"/>
              <a:t> </a:t>
            </a:r>
            <a:r>
              <a:rPr lang="en-US" dirty="0" err="1" smtClean="0"/>
              <a:t>aanpasbaar</a:t>
            </a:r>
            <a:endParaRPr lang="en-US" dirty="0" smtClean="0"/>
          </a:p>
          <a:p>
            <a:r>
              <a:rPr lang="en-US" dirty="0" err="1" smtClean="0"/>
              <a:t>Interactie</a:t>
            </a:r>
            <a:r>
              <a:rPr lang="en-US" dirty="0" smtClean="0"/>
              <a:t> met de </a:t>
            </a:r>
            <a:r>
              <a:rPr lang="en-US" dirty="0" err="1" smtClean="0"/>
              <a:t>speler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6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- UI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9887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37649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</a:t>
            </a:r>
            <a:endParaRPr lang="en-GB" dirty="0"/>
          </a:p>
        </p:txBody>
      </p:sp>
      <p:pic>
        <p:nvPicPr>
          <p:cNvPr id="2051" name="Picture 3" descr="C:\Users\Dania\Downloads\newss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5760640" cy="323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ania\Downloads\newss3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12976"/>
            <a:ext cx="5904656" cy="331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6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Nog </a:t>
            </a:r>
            <a:r>
              <a:rPr lang="en-US" dirty="0" err="1" smtClean="0"/>
              <a:t>geen</a:t>
            </a:r>
            <a:r>
              <a:rPr lang="en-US" dirty="0" smtClean="0"/>
              <a:t> reports</a:t>
            </a:r>
          </a:p>
          <a:p>
            <a:r>
              <a:rPr lang="en-US" dirty="0" smtClean="0"/>
              <a:t>Testing </a:t>
            </a:r>
            <a:r>
              <a:rPr lang="en-US" dirty="0" err="1" smtClean="0"/>
              <a:t>en</a:t>
            </a:r>
            <a:r>
              <a:rPr lang="en-US" dirty="0" smtClean="0"/>
              <a:t> debugging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1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Vragen</a:t>
            </a:r>
            <a:r>
              <a:rPr lang="en-US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26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Inhoud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Status van de game</a:t>
            </a:r>
          </a:p>
          <a:p>
            <a:r>
              <a:rPr lang="en-US" dirty="0" err="1" smtClean="0"/>
              <a:t>Groepsdynamiek</a:t>
            </a:r>
            <a:endParaRPr lang="en-US" dirty="0" smtClean="0"/>
          </a:p>
          <a:p>
            <a:r>
              <a:rPr lang="en-US" dirty="0" smtClean="0"/>
              <a:t>Planning</a:t>
            </a:r>
          </a:p>
          <a:p>
            <a:r>
              <a:rPr lang="en-US" dirty="0" smtClean="0"/>
              <a:t>Art</a:t>
            </a:r>
          </a:p>
          <a:p>
            <a:r>
              <a:rPr lang="en-US" dirty="0" smtClean="0"/>
              <a:t>Development</a:t>
            </a:r>
          </a:p>
          <a:p>
            <a:r>
              <a:rPr lang="en-US" dirty="0" smtClean="0"/>
              <a:t>UX</a:t>
            </a:r>
          </a:p>
          <a:p>
            <a:r>
              <a:rPr lang="en-US" dirty="0" smtClean="0"/>
              <a:t>Levels</a:t>
            </a:r>
          </a:p>
          <a:p>
            <a:r>
              <a:rPr lang="en-US" dirty="0" smtClean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0721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"/>
    </mc:Choice>
    <mc:Fallback xmlns="">
      <p:transition spd="slow" advTm="146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Groepsdynamiek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Duidelijkheid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transparantie</a:t>
            </a:r>
            <a:endParaRPr lang="en-GB" dirty="0" smtClean="0"/>
          </a:p>
          <a:p>
            <a:r>
              <a:rPr lang="en-US" dirty="0" err="1" smtClean="0"/>
              <a:t>Problemen</a:t>
            </a:r>
            <a:r>
              <a:rPr lang="en-US" dirty="0" smtClean="0"/>
              <a:t> </a:t>
            </a:r>
            <a:r>
              <a:rPr lang="en-US" dirty="0" err="1" smtClean="0"/>
              <a:t>bespreken</a:t>
            </a:r>
            <a:endParaRPr lang="en-US" dirty="0" smtClean="0"/>
          </a:p>
          <a:p>
            <a:r>
              <a:rPr lang="en-US" dirty="0" err="1" smtClean="0"/>
              <a:t>Flexibel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77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Groepsdynamiek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</a:t>
            </a:r>
            <a:r>
              <a:rPr lang="en-US" dirty="0" err="1" smtClean="0"/>
              <a:t>ging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r="1785"/>
          <a:stretch/>
        </p:blipFill>
        <p:spPr bwMode="auto">
          <a:xfrm>
            <a:off x="934429" y="2870200"/>
            <a:ext cx="7155471" cy="279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9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Planning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35575"/>
            <a:ext cx="8928992" cy="4637774"/>
          </a:xfrm>
        </p:spPr>
      </p:pic>
    </p:spTree>
    <p:extLst>
      <p:ext uri="{BB962C8B-B14F-4D97-AF65-F5344CB8AC3E}">
        <p14:creationId xmlns:p14="http://schemas.microsoft.com/office/powerpoint/2010/main" val="636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79527"/>
            <a:ext cx="8784976" cy="4549872"/>
          </a:xfrm>
        </p:spPr>
      </p:pic>
    </p:spTree>
    <p:extLst>
      <p:ext uri="{BB962C8B-B14F-4D97-AF65-F5344CB8AC3E}">
        <p14:creationId xmlns:p14="http://schemas.microsoft.com/office/powerpoint/2010/main" val="386634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van de game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Nog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dirty="0" smtClean="0"/>
              <a:t> concrete game</a:t>
            </a:r>
          </a:p>
          <a:p>
            <a:r>
              <a:rPr lang="en-US" dirty="0" smtClean="0"/>
              <a:t>Implementing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5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1" name="Picture 3" descr="C:\Users\Dania\Documents\Deltion\Jaar 2\Gamelab2\Gamelab2\Presentatie\artist stuff presentatie\powerfir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630"/>
            <a:ext cx="3505762" cy="26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ania\Documents\Deltion\Jaar 2\Gamelab2\Gamelab2\Presentatie\artist stuff presentatie\powerfist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56630"/>
            <a:ext cx="3419908" cy="26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ania\Documents\Deltion\Jaar 2\Gamelab2\Gamelab2\Presentatie\artist stuff presentatie\mainChar screensh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41312"/>
            <a:ext cx="4172406" cy="26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C:\Users\Dania\Documents\Deltion\Jaar 2\Gamelab2\Gamelab2\Presentatie\artist stuff presentatie\championMummyPresentati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72" y="1412776"/>
            <a:ext cx="2929632" cy="292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ia\Documents\Deltion\Jaar 2\Gamelab2\Gamelab2\Presentatie\artist stuff presentatie\MummyPresentat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288" y="1412776"/>
            <a:ext cx="2929632" cy="292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nia\Documents\Deltion\Jaar 2\Gamelab2\Gamelab2\Presentatie\artist stuff presentatie\screenshotMumm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43" y="3970734"/>
            <a:ext cx="3391942" cy="255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Custom 3">
      <a:dk1>
        <a:sysClr val="windowText" lastClr="000000"/>
      </a:dk1>
      <a:lt1>
        <a:sysClr val="window" lastClr="FFFFFF"/>
      </a:lt1>
      <a:dk2>
        <a:srgbClr val="B2ACC8"/>
      </a:dk2>
      <a:lt2>
        <a:srgbClr val="CAF278"/>
      </a:lt2>
      <a:accent1>
        <a:srgbClr val="00B0F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889452e8-b853-4c16-8d39-f0f7b318a337" Revision="1" Stencil="System.MyShapes" StencilVersion="1.0"/>
</Control>
</file>

<file path=customXml/itemProps1.xml><?xml version="1.0" encoding="utf-8"?>
<ds:datastoreItem xmlns:ds="http://schemas.openxmlformats.org/officeDocument/2006/customXml" ds:itemID="{B5C09E55-C842-4EB2-BBFA-DCE0F3E4E7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400</TotalTime>
  <Words>465</Words>
  <Application>Microsoft Office PowerPoint</Application>
  <PresentationFormat>On-screen Show (4:3)</PresentationFormat>
  <Paragraphs>151</Paragraphs>
  <Slides>17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Apex</vt:lpstr>
      <vt:lpstr>NiTH21</vt:lpstr>
      <vt:lpstr>Inhoud</vt:lpstr>
      <vt:lpstr>Groepsdynamiek</vt:lpstr>
      <vt:lpstr>Groepsdynamiek</vt:lpstr>
      <vt:lpstr>Planning</vt:lpstr>
      <vt:lpstr>Planning</vt:lpstr>
      <vt:lpstr>Status van de game</vt:lpstr>
      <vt:lpstr>Art</vt:lpstr>
      <vt:lpstr>Art</vt:lpstr>
      <vt:lpstr>Art</vt:lpstr>
      <vt:lpstr>Development</vt:lpstr>
      <vt:lpstr>Development</vt:lpstr>
      <vt:lpstr>UX</vt:lpstr>
      <vt:lpstr>UX - UI</vt:lpstr>
      <vt:lpstr>Levels</vt:lpstr>
      <vt:lpstr>QA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N!TH21</dc:title>
  <dc:creator>Danial</dc:creator>
  <cp:lastModifiedBy>Danial</cp:lastModifiedBy>
  <cp:revision>37</cp:revision>
  <dcterms:created xsi:type="dcterms:W3CDTF">2016-04-13T11:10:53Z</dcterms:created>
  <dcterms:modified xsi:type="dcterms:W3CDTF">2016-04-26T12:22:43Z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